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3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7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7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GB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27FAB7D-8AB6-42FB-A6A0-5743A41BCE39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73088" y="1336675"/>
            <a:ext cx="6410325" cy="3605213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840" cy="4207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0"/>
          </p:nvPr>
        </p:nvSpPr>
        <p:spPr>
          <a:xfrm>
            <a:off x="4281480" y="10155240"/>
            <a:ext cx="3274200" cy="533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en-FI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D903423-40A4-4165-98D0-A526511EDD77}" type="slidenum">
              <a:rPr lang="en-FI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GB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E91B4AE-0423-44E0-9603-128DEC043451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471927A-40F6-427C-80D5-86FDEB0DFE3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3A660B6-49C0-404F-A891-FC807142566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A258D86-6430-459D-9039-BC33CE72CFF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C98914A-F5E1-4352-9FFF-657D4546DA5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BF8F3BD-95E8-470B-B956-5559FA6D2B7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EDAA98D-0538-406A-9E1B-E6B10D45B77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C0F2FBC6-33D9-42EF-8AD6-CFAE5EF3498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2DE6BDE-9C1F-4870-A2B0-CDB41594EDA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8636AAE-43EF-49F9-B374-CBC4E754652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CAB499A-5627-4E80-890B-30C66C184C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DC2E8B1-25D6-474B-B945-59B524A9AAA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34F61AD-C5AB-48F8-90EB-9BE4A365C2B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D4E873FC-C1D3-449E-AE08-66421951AF1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823352A-76E4-4C0F-9430-AD514864D86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DFC7B84-7770-4C51-BE04-96235C3FD950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2AE8F36-7FCF-4A51-AC67-1C809B30505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0E023C5-BDA7-4690-A292-B3835E71BC1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34D5B04-41EC-4381-9804-C3B33A9CFAB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1A74111-8F7C-411E-BF1D-5E5CB5BAA4D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AA4C8340-B195-4943-82D3-10FC2417982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AA19EEF-7C15-49AA-8369-A568C8F0FAA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9C348D8-BE97-4D27-BFF3-2F2470B8147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GB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963FDD9B-3068-4ED6-BD7B-AC5F9FC4BB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DEDFB0-1FC4-46D4-B764-E8F94EC053EC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840" cy="36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ctr">
              <a:lnSpc>
                <a:spcPct val="100000"/>
              </a:lnSpc>
              <a:buNone/>
              <a:def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en-GB" sz="14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lang="en-GB" sz="1400" b="0" strike="noStrike" spc="-1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3509490-7B67-4410-A893-A3A19E400D73}" type="slidenum">
              <a:rPr lang="en-US" sz="1200" b="0" strike="noStrike" spc="-1">
                <a:solidFill>
                  <a:srgbClr val="8B8B8B"/>
                </a:solidFill>
                <a:latin typeface="Calibri"/>
                <a:ea typeface="DejaVu Sans"/>
              </a:rPr>
              <a:t>‹#›</a:t>
            </a:fld>
            <a:endParaRPr lang="en-GB" sz="1200" b="0" strike="noStrike" spc="-1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240" cy="361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>
              <a:defRPr lang="en-GB" sz="1400" b="0" strike="noStrike" spc="-1">
                <a:latin typeface="Times New Roman"/>
              </a:defRPr>
            </a:lvl1pPr>
          </a:lstStyle>
          <a:p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openxmlformats.org/officeDocument/2006/relationships/image" Target="../media/image7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59"/>
          <p:cNvPicPr/>
          <p:nvPr/>
        </p:nvPicPr>
        <p:blipFill>
          <a:blip r:embed="rId2"/>
          <a:stretch/>
        </p:blipFill>
        <p:spPr>
          <a:xfrm>
            <a:off x="8676000" y="720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60"/>
          <p:cNvPicPr/>
          <p:nvPr/>
        </p:nvPicPr>
        <p:blipFill>
          <a:blip r:embed="rId3"/>
          <a:stretch/>
        </p:blipFill>
        <p:spPr>
          <a:xfrm>
            <a:off x="1404000" y="720000"/>
            <a:ext cx="3237120" cy="266184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61"/>
          <p:cNvPicPr/>
          <p:nvPr/>
        </p:nvPicPr>
        <p:blipFill>
          <a:blip r:embed="rId4"/>
          <a:stretch/>
        </p:blipFill>
        <p:spPr>
          <a:xfrm>
            <a:off x="5148000" y="723960"/>
            <a:ext cx="3275280" cy="269316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62"/>
          <p:cNvSpPr/>
          <p:nvPr/>
        </p:nvSpPr>
        <p:spPr>
          <a:xfrm>
            <a:off x="2052000" y="34272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92" name="Rectangle 63"/>
          <p:cNvSpPr/>
          <p:nvPr/>
        </p:nvSpPr>
        <p:spPr>
          <a:xfrm>
            <a:off x="5760000" y="36000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93" name="Rectangle 64"/>
          <p:cNvSpPr/>
          <p:nvPr/>
        </p:nvSpPr>
        <p:spPr>
          <a:xfrm>
            <a:off x="9216000" y="36000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94" name="Picture 65"/>
          <p:cNvPicPr/>
          <p:nvPr/>
        </p:nvPicPr>
        <p:blipFill>
          <a:blip r:embed="rId5"/>
          <a:stretch/>
        </p:blipFill>
        <p:spPr>
          <a:xfrm>
            <a:off x="1396800" y="3996000"/>
            <a:ext cx="3280320" cy="269712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66"/>
          <p:cNvSpPr/>
          <p:nvPr/>
        </p:nvSpPr>
        <p:spPr>
          <a:xfrm>
            <a:off x="180000" y="180000"/>
            <a:ext cx="143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lang="en-GB" sz="2600" b="0" strike="noStrike" spc="-1">
              <a:latin typeface="Arial"/>
            </a:endParaRPr>
          </a:p>
        </p:txBody>
      </p:sp>
      <p:sp>
        <p:nvSpPr>
          <p:cNvPr id="96" name="Rectangle 67"/>
          <p:cNvSpPr/>
          <p:nvPr/>
        </p:nvSpPr>
        <p:spPr>
          <a:xfrm>
            <a:off x="180000" y="3617280"/>
            <a:ext cx="143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lang="en-GB" sz="2600" b="0" strike="noStrike" spc="-1">
              <a:latin typeface="Arial"/>
            </a:endParaRPr>
          </a:p>
        </p:txBody>
      </p:sp>
      <p:pic>
        <p:nvPicPr>
          <p:cNvPr id="97" name="Picture 68"/>
          <p:cNvPicPr/>
          <p:nvPr/>
        </p:nvPicPr>
        <p:blipFill>
          <a:blip r:embed="rId6"/>
          <a:stretch/>
        </p:blipFill>
        <p:spPr>
          <a:xfrm>
            <a:off x="5177160" y="4032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9"/>
          <p:cNvPicPr/>
          <p:nvPr/>
        </p:nvPicPr>
        <p:blipFill>
          <a:blip r:embed="rId7"/>
          <a:stretch/>
        </p:blipFill>
        <p:spPr>
          <a:xfrm>
            <a:off x="8640000" y="4044240"/>
            <a:ext cx="3275280" cy="2693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0"/>
          <p:cNvSpPr/>
          <p:nvPr/>
        </p:nvSpPr>
        <p:spPr>
          <a:xfrm>
            <a:off x="2052000" y="34272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00" name="Rectangle 71"/>
          <p:cNvSpPr/>
          <p:nvPr/>
        </p:nvSpPr>
        <p:spPr>
          <a:xfrm>
            <a:off x="5760000" y="36000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01" name="Rectangle 72"/>
          <p:cNvSpPr/>
          <p:nvPr/>
        </p:nvSpPr>
        <p:spPr>
          <a:xfrm>
            <a:off x="9216000" y="360000"/>
            <a:ext cx="197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02" name="Rectangle 73"/>
          <p:cNvSpPr/>
          <p:nvPr/>
        </p:nvSpPr>
        <p:spPr>
          <a:xfrm>
            <a:off x="180000" y="180000"/>
            <a:ext cx="161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lang="en-GB" sz="2600" b="0" strike="noStrike" spc="-1">
              <a:latin typeface="Arial"/>
            </a:endParaRPr>
          </a:p>
        </p:txBody>
      </p:sp>
      <p:sp>
        <p:nvSpPr>
          <p:cNvPr id="103" name="Rectangle 74"/>
          <p:cNvSpPr/>
          <p:nvPr/>
        </p:nvSpPr>
        <p:spPr>
          <a:xfrm>
            <a:off x="180000" y="3617280"/>
            <a:ext cx="161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lang="en-GB" sz="26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lang="en-GB" sz="2600" b="0" strike="noStrike" spc="-1">
              <a:latin typeface="Arial"/>
            </a:endParaRPr>
          </a:p>
        </p:txBody>
      </p:sp>
      <p:pic>
        <p:nvPicPr>
          <p:cNvPr id="104" name="Picture 75"/>
          <p:cNvPicPr/>
          <p:nvPr/>
        </p:nvPicPr>
        <p:blipFill>
          <a:blip r:embed="rId2"/>
          <a:stretch/>
        </p:blipFill>
        <p:spPr>
          <a:xfrm>
            <a:off x="1620000" y="720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6"/>
          <p:cNvPicPr/>
          <p:nvPr/>
        </p:nvPicPr>
        <p:blipFill>
          <a:blip r:embed="rId3"/>
          <a:stretch/>
        </p:blipFill>
        <p:spPr>
          <a:xfrm>
            <a:off x="5181840" y="720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7"/>
          <p:cNvPicPr/>
          <p:nvPr/>
        </p:nvPicPr>
        <p:blipFill>
          <a:blip r:embed="rId4"/>
          <a:stretch/>
        </p:blipFill>
        <p:spPr>
          <a:xfrm>
            <a:off x="8609400" y="730080"/>
            <a:ext cx="3267720" cy="268704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8"/>
          <p:cNvPicPr/>
          <p:nvPr/>
        </p:nvPicPr>
        <p:blipFill>
          <a:blip r:embed="rId5"/>
          <a:stretch/>
        </p:blipFill>
        <p:spPr>
          <a:xfrm>
            <a:off x="1577160" y="3960000"/>
            <a:ext cx="3279960" cy="269712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79"/>
          <p:cNvPicPr/>
          <p:nvPr/>
        </p:nvPicPr>
        <p:blipFill>
          <a:blip r:embed="rId6"/>
          <a:stretch/>
        </p:blipFill>
        <p:spPr>
          <a:xfrm>
            <a:off x="5181840" y="3960000"/>
            <a:ext cx="3275280" cy="269316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80"/>
          <p:cNvPicPr/>
          <p:nvPr/>
        </p:nvPicPr>
        <p:blipFill>
          <a:blip r:embed="rId7"/>
          <a:stretch/>
        </p:blipFill>
        <p:spPr>
          <a:xfrm>
            <a:off x="8460360" y="4140000"/>
            <a:ext cx="3417120" cy="26931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/>
          <p:cNvPicPr/>
          <p:nvPr/>
        </p:nvPicPr>
        <p:blipFill>
          <a:blip r:embed="rId3"/>
          <a:srcRect r="7137"/>
          <a:stretch/>
        </p:blipFill>
        <p:spPr>
          <a:xfrm>
            <a:off x="3096000" y="972000"/>
            <a:ext cx="3006000" cy="266184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5"/>
          <p:cNvPicPr/>
          <p:nvPr/>
        </p:nvPicPr>
        <p:blipFill>
          <a:blip r:embed="rId4"/>
          <a:srcRect r="7326"/>
          <a:stretch/>
        </p:blipFill>
        <p:spPr>
          <a:xfrm>
            <a:off x="3151080" y="3895920"/>
            <a:ext cx="3039840" cy="269712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6"/>
          <p:cNvPicPr/>
          <p:nvPr/>
        </p:nvPicPr>
        <p:blipFill>
          <a:blip r:embed="rId5"/>
          <a:srcRect r="7305"/>
          <a:stretch/>
        </p:blipFill>
        <p:spPr>
          <a:xfrm>
            <a:off x="6104520" y="972000"/>
            <a:ext cx="3039840" cy="269712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7"/>
          <p:cNvPicPr/>
          <p:nvPr/>
        </p:nvPicPr>
        <p:blipFill>
          <a:blip r:embed="rId6"/>
          <a:srcRect r="7305"/>
          <a:stretch/>
        </p:blipFill>
        <p:spPr>
          <a:xfrm>
            <a:off x="6104520" y="3905280"/>
            <a:ext cx="3039840" cy="269712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8"/>
          <p:cNvPicPr/>
          <p:nvPr/>
        </p:nvPicPr>
        <p:blipFill>
          <a:blip r:embed="rId7"/>
          <a:srcRect l="76973" t="24854" b="47232"/>
          <a:stretch/>
        </p:blipFill>
        <p:spPr>
          <a:xfrm>
            <a:off x="9057600" y="3174840"/>
            <a:ext cx="763200" cy="7754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9"/>
          <p:cNvSpPr/>
          <p:nvPr/>
        </p:nvSpPr>
        <p:spPr>
          <a:xfrm>
            <a:off x="3263040" y="62028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16" name="Rectangle 10"/>
          <p:cNvSpPr/>
          <p:nvPr/>
        </p:nvSpPr>
        <p:spPr>
          <a:xfrm>
            <a:off x="6271200" y="66816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17" name="Rectangle 11"/>
          <p:cNvSpPr/>
          <p:nvPr/>
        </p:nvSpPr>
        <p:spPr>
          <a:xfrm>
            <a:off x="3212640" y="357912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18" name="Rectangle 12"/>
          <p:cNvSpPr/>
          <p:nvPr/>
        </p:nvSpPr>
        <p:spPr>
          <a:xfrm>
            <a:off x="6262920" y="357912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40000" y="83520"/>
            <a:ext cx="150192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lang="en-GB" sz="2600" b="0" strike="noStrike" spc="-1"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824280" y="83520"/>
            <a:ext cx="186192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Structure</a:t>
            </a:r>
            <a:endParaRPr lang="en-GB" sz="2600" b="0" strike="noStrike" spc="-1"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 rot="16200000">
            <a:off x="-438120" y="1901520"/>
            <a:ext cx="150192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Astral 40</a:t>
            </a:r>
            <a:endParaRPr lang="en-GB" sz="2600" b="0" strike="noStrike" spc="-1"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 rot="16200000">
            <a:off x="-521640" y="4961520"/>
            <a:ext cx="1501920" cy="45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Astral 95</a:t>
            </a:r>
            <a:endParaRPr lang="en-GB" sz="2600" b="0" strike="noStrike" spc="-1">
              <a:latin typeface="Arial"/>
            </a:endParaRPr>
          </a:p>
        </p:txBody>
      </p:sp>
      <p:pic>
        <p:nvPicPr>
          <p:cNvPr id="123" name="Picture 122"/>
          <p:cNvPicPr/>
          <p:nvPr/>
        </p:nvPicPr>
        <p:blipFill>
          <a:blip r:embed="rId8"/>
          <a:srcRect l="34757"/>
          <a:stretch/>
        </p:blipFill>
        <p:spPr>
          <a:xfrm>
            <a:off x="10280160" y="936360"/>
            <a:ext cx="912960" cy="91296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/>
          <p:cNvPicPr/>
          <p:nvPr/>
        </p:nvPicPr>
        <p:blipFill>
          <a:blip r:embed="rId9"/>
          <a:srcRect l="39021"/>
          <a:stretch/>
        </p:blipFill>
        <p:spPr>
          <a:xfrm>
            <a:off x="10222200" y="3910320"/>
            <a:ext cx="1008720" cy="91296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/>
          <p:cNvPicPr/>
          <p:nvPr/>
        </p:nvPicPr>
        <p:blipFill>
          <a:blip r:embed="rId10"/>
          <a:stretch/>
        </p:blipFill>
        <p:spPr>
          <a:xfrm>
            <a:off x="836640" y="923243"/>
            <a:ext cx="1681920" cy="10684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5"/>
          <p:cNvPicPr/>
          <p:nvPr/>
        </p:nvPicPr>
        <p:blipFill>
          <a:blip r:embed="rId11"/>
          <a:srcRect l="42294"/>
          <a:stretch/>
        </p:blipFill>
        <p:spPr>
          <a:xfrm>
            <a:off x="1455480" y="3938760"/>
            <a:ext cx="1001880" cy="91296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6"/>
          <p:cNvPicPr/>
          <p:nvPr/>
        </p:nvPicPr>
        <p:blipFill>
          <a:blip r:embed="rId12"/>
          <a:srcRect l="42997"/>
          <a:stretch/>
        </p:blipFill>
        <p:spPr>
          <a:xfrm>
            <a:off x="1413000" y="4731120"/>
            <a:ext cx="1041840" cy="91296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/>
          <p:cNvPicPr/>
          <p:nvPr/>
        </p:nvPicPr>
        <p:blipFill>
          <a:blip r:embed="rId13"/>
          <a:srcRect l="43574"/>
          <a:stretch/>
        </p:blipFill>
        <p:spPr>
          <a:xfrm>
            <a:off x="10146600" y="4788000"/>
            <a:ext cx="1112040" cy="91296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128"/>
          <p:cNvPicPr/>
          <p:nvPr/>
        </p:nvPicPr>
        <p:blipFill>
          <a:blip r:embed="rId14"/>
          <a:srcRect l="47383"/>
          <a:stretch/>
        </p:blipFill>
        <p:spPr>
          <a:xfrm>
            <a:off x="10293480" y="1763280"/>
            <a:ext cx="912960" cy="91296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129"/>
          <p:cNvPicPr/>
          <p:nvPr/>
        </p:nvPicPr>
        <p:blipFill>
          <a:blip r:embed="rId15"/>
          <a:stretch/>
        </p:blipFill>
        <p:spPr>
          <a:xfrm>
            <a:off x="828000" y="1810080"/>
            <a:ext cx="1681560" cy="88848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130"/>
          <p:cNvPicPr/>
          <p:nvPr/>
        </p:nvPicPr>
        <p:blipFill>
          <a:blip r:embed="rId16"/>
          <a:stretch/>
        </p:blipFill>
        <p:spPr>
          <a:xfrm>
            <a:off x="540000" y="2700000"/>
            <a:ext cx="1978560" cy="89856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31"/>
          <p:cNvPicPr/>
          <p:nvPr/>
        </p:nvPicPr>
        <p:blipFill>
          <a:blip r:embed="rId17"/>
          <a:srcRect l="48876"/>
          <a:stretch/>
        </p:blipFill>
        <p:spPr>
          <a:xfrm>
            <a:off x="10186560" y="2582280"/>
            <a:ext cx="1006560" cy="91296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/>
          <p:cNvPicPr/>
          <p:nvPr/>
        </p:nvPicPr>
        <p:blipFill>
          <a:blip r:embed="rId18"/>
          <a:srcRect l="50095"/>
          <a:stretch/>
        </p:blipFill>
        <p:spPr>
          <a:xfrm>
            <a:off x="10146600" y="5665680"/>
            <a:ext cx="1112040" cy="91296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/>
          <p:cNvPicPr/>
          <p:nvPr/>
        </p:nvPicPr>
        <p:blipFill>
          <a:blip r:embed="rId19"/>
          <a:srcRect l="50437"/>
          <a:stretch/>
        </p:blipFill>
        <p:spPr>
          <a:xfrm>
            <a:off x="1451520" y="5540040"/>
            <a:ext cx="1021680" cy="912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/>
          <p:nvPr/>
        </p:nvPicPr>
        <p:blipFill>
          <a:blip r:embed="rId2"/>
          <a:stretch/>
        </p:blipFill>
        <p:spPr>
          <a:xfrm>
            <a:off x="1080000" y="720000"/>
            <a:ext cx="2441880" cy="543384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4572000" y="720000"/>
            <a:ext cx="2517840" cy="543384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136"/>
          <p:cNvPicPr/>
          <p:nvPr/>
        </p:nvPicPr>
        <p:blipFill>
          <a:blip r:embed="rId4"/>
          <a:stretch/>
        </p:blipFill>
        <p:spPr>
          <a:xfrm>
            <a:off x="8064000" y="720000"/>
            <a:ext cx="2697840" cy="546840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137"/>
          <p:cNvPicPr/>
          <p:nvPr/>
        </p:nvPicPr>
        <p:blipFill>
          <a:blip r:embed="rId5"/>
          <a:srcRect l="61874" t="50954" r="1620" b="41886"/>
          <a:stretch/>
        </p:blipFill>
        <p:spPr>
          <a:xfrm>
            <a:off x="6048000" y="6336360"/>
            <a:ext cx="1796760" cy="46512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138"/>
          <p:cNvPicPr/>
          <p:nvPr/>
        </p:nvPicPr>
        <p:blipFill>
          <a:blip r:embed="rId5"/>
          <a:srcRect l="61874" t="43802" r="1620" b="49185"/>
          <a:stretch/>
        </p:blipFill>
        <p:spPr>
          <a:xfrm>
            <a:off x="4068360" y="6228360"/>
            <a:ext cx="1796760" cy="39312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"/>
          <p:cNvSpPr/>
          <p:nvPr/>
        </p:nvSpPr>
        <p:spPr>
          <a:xfrm>
            <a:off x="181080" y="180000"/>
            <a:ext cx="3057120" cy="339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2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Astral95 Sequence</a:t>
            </a:r>
            <a:endParaRPr lang="en-GB" sz="2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7951320" y="54720"/>
            <a:ext cx="3207960" cy="192456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141"/>
          <p:cNvPicPr/>
          <p:nvPr/>
        </p:nvPicPr>
        <p:blipFill>
          <a:blip r:embed="rId3"/>
          <a:srcRect b="12505"/>
          <a:stretch/>
        </p:blipFill>
        <p:spPr>
          <a:xfrm>
            <a:off x="7704000" y="3780000"/>
            <a:ext cx="3239280" cy="143928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142"/>
          <p:cNvPicPr/>
          <p:nvPr/>
        </p:nvPicPr>
        <p:blipFill>
          <a:blip r:embed="rId4"/>
          <a:stretch/>
        </p:blipFill>
        <p:spPr>
          <a:xfrm>
            <a:off x="7704000" y="5220000"/>
            <a:ext cx="3193200" cy="160452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143"/>
          <p:cNvPicPr/>
          <p:nvPr/>
        </p:nvPicPr>
        <p:blipFill>
          <a:blip r:embed="rId5"/>
          <a:stretch/>
        </p:blipFill>
        <p:spPr>
          <a:xfrm>
            <a:off x="2484000" y="22320"/>
            <a:ext cx="3418920" cy="195696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144"/>
          <p:cNvPicPr/>
          <p:nvPr/>
        </p:nvPicPr>
        <p:blipFill>
          <a:blip r:embed="rId6"/>
          <a:stretch/>
        </p:blipFill>
        <p:spPr>
          <a:xfrm>
            <a:off x="2160360" y="5220000"/>
            <a:ext cx="3238920" cy="155952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145"/>
          <p:cNvPicPr/>
          <p:nvPr/>
        </p:nvPicPr>
        <p:blipFill>
          <a:blip r:embed="rId7"/>
          <a:srcRect b="12282"/>
          <a:stretch/>
        </p:blipFill>
        <p:spPr>
          <a:xfrm>
            <a:off x="2232000" y="3780000"/>
            <a:ext cx="3207600" cy="144324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146"/>
          <p:cNvPicPr/>
          <p:nvPr/>
        </p:nvPicPr>
        <p:blipFill>
          <a:blip r:embed="rId8"/>
          <a:stretch/>
        </p:blipFill>
        <p:spPr>
          <a:xfrm>
            <a:off x="2499120" y="2122875"/>
            <a:ext cx="3224160" cy="1698120"/>
          </a:xfrm>
          <a:prstGeom prst="rect">
            <a:avLst/>
          </a:prstGeom>
          <a:ln w="0">
            <a:noFill/>
          </a:ln>
        </p:spPr>
      </p:pic>
      <p:pic>
        <p:nvPicPr>
          <p:cNvPr id="148" name="Picture 147"/>
          <p:cNvPicPr/>
          <p:nvPr/>
        </p:nvPicPr>
        <p:blipFill>
          <a:blip r:embed="rId9"/>
          <a:stretch/>
        </p:blipFill>
        <p:spPr>
          <a:xfrm>
            <a:off x="7920000" y="1980000"/>
            <a:ext cx="3239280" cy="179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4"/>
          <p:cNvPicPr/>
          <p:nvPr/>
        </p:nvPicPr>
        <p:blipFill>
          <a:blip r:embed="rId2"/>
          <a:stretch/>
        </p:blipFill>
        <p:spPr>
          <a:xfrm>
            <a:off x="8784000" y="648000"/>
            <a:ext cx="2950200" cy="381420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145"/>
          <p:cNvSpPr/>
          <p:nvPr/>
        </p:nvSpPr>
        <p:spPr>
          <a:xfrm>
            <a:off x="0" y="-65880"/>
            <a:ext cx="3778200" cy="820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3200" b="0" strike="noStrike" spc="-1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lang="en-GB" sz="3200" b="0" strike="noStrike" spc="-1">
              <a:latin typeface="Arial"/>
            </a:endParaRPr>
          </a:p>
        </p:txBody>
      </p:sp>
      <p:sp>
        <p:nvSpPr>
          <p:cNvPr id="151" name="Rectangle 3"/>
          <p:cNvSpPr/>
          <p:nvPr/>
        </p:nvSpPr>
        <p:spPr>
          <a:xfrm>
            <a:off x="1459800" y="3600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2" name="Rectangle 4"/>
          <p:cNvSpPr/>
          <p:nvPr/>
        </p:nvSpPr>
        <p:spPr>
          <a:xfrm>
            <a:off x="4519800" y="3600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3" name="Rectangle 5"/>
          <p:cNvSpPr/>
          <p:nvPr/>
        </p:nvSpPr>
        <p:spPr>
          <a:xfrm>
            <a:off x="9379800" y="33228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54" name="Rectangle 1"/>
          <p:cNvSpPr/>
          <p:nvPr/>
        </p:nvSpPr>
        <p:spPr>
          <a:xfrm>
            <a:off x="3780000" y="45000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lang="en-GB" sz="1800" b="0" strike="noStrike" spc="-1">
              <a:latin typeface="Arial"/>
            </a:endParaRPr>
          </a:p>
        </p:txBody>
      </p:sp>
      <p:pic>
        <p:nvPicPr>
          <p:cNvPr id="155" name="Picture 154"/>
          <p:cNvPicPr/>
          <p:nvPr/>
        </p:nvPicPr>
        <p:blipFill>
          <a:blip r:embed="rId3"/>
          <a:srcRect t="22253" b="18331"/>
          <a:stretch/>
        </p:blipFill>
        <p:spPr>
          <a:xfrm>
            <a:off x="4149000" y="5040000"/>
            <a:ext cx="6290280" cy="165492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55"/>
          <p:cNvPicPr/>
          <p:nvPr/>
        </p:nvPicPr>
        <p:blipFill>
          <a:blip r:embed="rId4"/>
          <a:stretch/>
        </p:blipFill>
        <p:spPr>
          <a:xfrm>
            <a:off x="1490760" y="638640"/>
            <a:ext cx="2108520" cy="404064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156"/>
          <p:cNvPicPr/>
          <p:nvPr/>
        </p:nvPicPr>
        <p:blipFill>
          <a:blip r:embed="rId5"/>
          <a:srcRect r="22492"/>
          <a:stretch/>
        </p:blipFill>
        <p:spPr>
          <a:xfrm>
            <a:off x="4500000" y="720000"/>
            <a:ext cx="3419280" cy="3779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1"/>
          <p:cNvPicPr/>
          <p:nvPr/>
        </p:nvPicPr>
        <p:blipFill>
          <a:blip r:embed="rId2"/>
          <a:srcRect b="8812"/>
          <a:stretch/>
        </p:blipFill>
        <p:spPr>
          <a:xfrm>
            <a:off x="7892280" y="3852000"/>
            <a:ext cx="1739880" cy="302184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152"/>
          <p:cNvPicPr/>
          <p:nvPr/>
        </p:nvPicPr>
        <p:blipFill>
          <a:blip r:embed="rId3"/>
          <a:srcRect b="4647"/>
          <a:stretch/>
        </p:blipFill>
        <p:spPr>
          <a:xfrm>
            <a:off x="2052000" y="3888000"/>
            <a:ext cx="5501520" cy="287784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153"/>
          <p:cNvPicPr/>
          <p:nvPr/>
        </p:nvPicPr>
        <p:blipFill>
          <a:blip r:embed="rId4"/>
          <a:srcRect l="14183" r="14929"/>
          <a:stretch/>
        </p:blipFill>
        <p:spPr>
          <a:xfrm>
            <a:off x="6486840" y="73440"/>
            <a:ext cx="4737960" cy="366876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154"/>
          <p:cNvPicPr/>
          <p:nvPr/>
        </p:nvPicPr>
        <p:blipFill>
          <a:blip r:embed="rId5"/>
          <a:stretch/>
        </p:blipFill>
        <p:spPr>
          <a:xfrm>
            <a:off x="406440" y="108000"/>
            <a:ext cx="5603760" cy="3584160"/>
          </a:xfrm>
          <a:prstGeom prst="rect">
            <a:avLst/>
          </a:prstGeom>
          <a:ln w="0">
            <a:noFill/>
          </a:ln>
        </p:spPr>
      </p:pic>
      <p:sp>
        <p:nvSpPr>
          <p:cNvPr id="162" name="TextBox 1"/>
          <p:cNvSpPr/>
          <p:nvPr/>
        </p:nvSpPr>
        <p:spPr>
          <a:xfrm>
            <a:off x="2905560" y="4526640"/>
            <a:ext cx="11707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163" name="TextBox 6"/>
          <p:cNvSpPr/>
          <p:nvPr/>
        </p:nvSpPr>
        <p:spPr>
          <a:xfrm>
            <a:off x="5859000" y="4526640"/>
            <a:ext cx="117072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24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lang="en-GB" sz="2400" b="0" strike="noStrike" spc="-1">
              <a:latin typeface="Arial"/>
            </a:endParaRPr>
          </a:p>
        </p:txBody>
      </p:sp>
      <p:sp>
        <p:nvSpPr>
          <p:cNvPr id="164" name="Straight Connector 4"/>
          <p:cNvSpPr/>
          <p:nvPr/>
        </p:nvSpPr>
        <p:spPr>
          <a:xfrm>
            <a:off x="2618280" y="4632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Straight Connector 10"/>
          <p:cNvSpPr/>
          <p:nvPr/>
        </p:nvSpPr>
        <p:spPr>
          <a:xfrm>
            <a:off x="5198040" y="4895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Right Bracket 7"/>
          <p:cNvSpPr/>
          <p:nvPr/>
        </p:nvSpPr>
        <p:spPr>
          <a:xfrm>
            <a:off x="11152800" y="1371600"/>
            <a:ext cx="44280" cy="33120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Right Bracket 13"/>
          <p:cNvSpPr/>
          <p:nvPr/>
        </p:nvSpPr>
        <p:spPr>
          <a:xfrm>
            <a:off x="11152800" y="1759680"/>
            <a:ext cx="44280" cy="54720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TextBox 14"/>
          <p:cNvSpPr/>
          <p:nvPr/>
        </p:nvSpPr>
        <p:spPr>
          <a:xfrm>
            <a:off x="11202840" y="1368720"/>
            <a:ext cx="84132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lang="en-GB" sz="1600" b="0" strike="noStrike" spc="-1">
              <a:latin typeface="Arial"/>
            </a:endParaRPr>
          </a:p>
        </p:txBody>
      </p:sp>
      <p:sp>
        <p:nvSpPr>
          <p:cNvPr id="169" name="TextBox 15"/>
          <p:cNvSpPr/>
          <p:nvPr/>
        </p:nvSpPr>
        <p:spPr>
          <a:xfrm>
            <a:off x="11216880" y="1811880"/>
            <a:ext cx="841320" cy="333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US" sz="16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lang="en-GB" sz="1600" b="0" strike="noStrike" spc="-1">
              <a:latin typeface="Arial"/>
            </a:endParaRPr>
          </a:p>
        </p:txBody>
      </p:sp>
      <p:sp>
        <p:nvSpPr>
          <p:cNvPr id="170" name="Rectangle 3"/>
          <p:cNvSpPr/>
          <p:nvPr/>
        </p:nvSpPr>
        <p:spPr>
          <a:xfrm>
            <a:off x="420840" y="51228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71" name="Rectangle 3"/>
          <p:cNvSpPr/>
          <p:nvPr/>
        </p:nvSpPr>
        <p:spPr>
          <a:xfrm>
            <a:off x="6211800" y="51228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72" name="Rectangle 3"/>
          <p:cNvSpPr/>
          <p:nvPr/>
        </p:nvSpPr>
        <p:spPr>
          <a:xfrm>
            <a:off x="2097000" y="38376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73" name="Rectangle 3"/>
          <p:cNvSpPr/>
          <p:nvPr/>
        </p:nvSpPr>
        <p:spPr>
          <a:xfrm>
            <a:off x="7777440" y="3837600"/>
            <a:ext cx="482400" cy="457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n-GB" sz="1800" b="1" strike="noStrike" spc="-1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/>
          <p:cNvPicPr/>
          <p:nvPr/>
        </p:nvPicPr>
        <p:blipFill>
          <a:blip r:embed="rId2"/>
          <a:srcRect l="14187" r="14868"/>
          <a:stretch/>
        </p:blipFill>
        <p:spPr>
          <a:xfrm>
            <a:off x="6660360" y="720000"/>
            <a:ext cx="5399640" cy="4281480"/>
          </a:xfrm>
          <a:prstGeom prst="rect">
            <a:avLst/>
          </a:prstGeom>
          <a:ln w="0">
            <a:noFill/>
          </a:ln>
        </p:spPr>
      </p:pic>
      <p:pic>
        <p:nvPicPr>
          <p:cNvPr id="175" name="Picture 174"/>
          <p:cNvPicPr/>
          <p:nvPr/>
        </p:nvPicPr>
        <p:blipFill>
          <a:blip r:embed="rId3"/>
          <a:srcRect l="11548" r="11062"/>
          <a:stretch/>
        </p:blipFill>
        <p:spPr>
          <a:xfrm>
            <a:off x="540000" y="900000"/>
            <a:ext cx="5156280" cy="396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/>
          <p:nvPr/>
        </p:nvPicPr>
        <p:blipFill>
          <a:blip r:embed="rId2"/>
          <a:stretch/>
        </p:blipFill>
        <p:spPr>
          <a:xfrm>
            <a:off x="2340000" y="1080000"/>
            <a:ext cx="8280000" cy="4657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5817</TotalTime>
  <Words>64</Words>
  <Application>Microsoft Office PowerPoint</Application>
  <PresentationFormat>Widescreen</PresentationFormat>
  <Paragraphs>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Pilot SLAM-Seq data</dc:title>
  <dc:subject/>
  <dc:creator>Choopanian</dc:creator>
  <dc:description/>
  <cp:lastModifiedBy>Mirzaie, Mehdi</cp:lastModifiedBy>
  <cp:revision>175</cp:revision>
  <dcterms:created xsi:type="dcterms:W3CDTF">2022-12-23T10:12:14Z</dcterms:created>
  <dcterms:modified xsi:type="dcterms:W3CDTF">2023-11-15T12:22:56Z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